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5" r:id="rId3"/>
    <p:sldId id="256" r:id="rId4"/>
    <p:sldId id="258" r:id="rId5"/>
    <p:sldId id="259" r:id="rId6"/>
    <p:sldId id="25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2" d="100"/>
          <a:sy n="92" d="100"/>
        </p:scale>
        <p:origin x="-259" y="-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7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1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9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8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7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15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3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73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39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12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59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33274-3492-4E09-AE04-2C57FBDCB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255A1-647A-46A2-8154-755064E3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F3EA2CF-8141-12D1-F5FE-B6950AF78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0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08" y="1389078"/>
            <a:ext cx="7117278" cy="11593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826"/>
            <a:ext cx="11956042" cy="11973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17501" y="1330741"/>
            <a:ext cx="7636785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FMMalithi" panose="00000400000000000000" pitchFamily="2" charset="0"/>
              </a:rPr>
              <a:t>l= - </a:t>
            </a:r>
            <a:r>
              <a:rPr lang="en-US" sz="2800" dirty="0" err="1">
                <a:latin typeface="FMMalithi" panose="00000400000000000000" pitchFamily="2" charset="0"/>
              </a:rPr>
              <a:t>flájla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mdms,a</a:t>
            </a:r>
            <a:r>
              <a:rPr lang="en-US" sz="2800" dirty="0">
                <a:latin typeface="FMMalithi" panose="00000400000000000000" pitchFamily="2" charset="0"/>
              </a:rPr>
              <a:t>, </a:t>
            </a:r>
            <a:r>
              <a:rPr lang="en-US" sz="2800" dirty="0">
                <a:solidFill>
                  <a:srgbClr val="FFFF00"/>
                </a:solidFill>
                <a:latin typeface="FMMalithi" panose="00000400000000000000" pitchFamily="2" charset="0"/>
              </a:rPr>
              <a:t>W </a:t>
            </a:r>
            <a:r>
              <a:rPr lang="en-US" sz="2800" dirty="0" err="1">
                <a:solidFill>
                  <a:srgbClr val="FFFF00"/>
                </a:solidFill>
                <a:latin typeface="FMMalithi" panose="00000400000000000000" pitchFamily="2" charset="0"/>
              </a:rPr>
              <a:t>Yíoh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17501" y="2140762"/>
            <a:ext cx="7636785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fld</a:t>
            </a:r>
            <a:r>
              <a:rPr lang="en-US" sz="2800" dirty="0">
                <a:latin typeface="FMMalithi" panose="00000400000000000000" pitchFamily="2" charset="0"/>
              </a:rPr>
              <a:t> - </a:t>
            </a:r>
            <a:r>
              <a:rPr lang="en-US" sz="2800" dirty="0" err="1">
                <a:latin typeface="FMMalithi" panose="00000400000000000000" pitchFamily="2" charset="0"/>
              </a:rPr>
              <a:t>fldïnqj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iys</a:t>
            </a:r>
            <a:r>
              <a:rPr lang="en-US" sz="2800" dirty="0">
                <a:latin typeface="FMMalithi" panose="00000400000000000000" pitchFamily="2" charset="0"/>
              </a:rPr>
              <a:t>; </a:t>
            </a:r>
            <a:r>
              <a:rPr lang="en-US" sz="2800" dirty="0" err="1">
                <a:latin typeface="FMMalithi" panose="00000400000000000000" pitchFamily="2" charset="0"/>
              </a:rPr>
              <a:t>we,ms,a</a:t>
            </a:r>
            <a:r>
              <a:rPr lang="en-US" sz="2800" dirty="0">
                <a:latin typeface="FMMalithi" panose="00000400000000000000" pitchFamily="2" charset="0"/>
              </a:rPr>
              <a:t>, </a:t>
            </a:r>
            <a:r>
              <a:rPr lang="en-US" sz="2800" b="1" dirty="0">
                <a:solidFill>
                  <a:srgbClr val="FFFF00"/>
                </a:solidFill>
                <a:latin typeface="FMMalithi" panose="00000400000000000000" pitchFamily="2" charset="0"/>
              </a:rPr>
              <a:t>T </a:t>
            </a:r>
            <a:r>
              <a:rPr lang="en-US" sz="2800" b="1" dirty="0" err="1">
                <a:solidFill>
                  <a:srgbClr val="FFFF00"/>
                </a:solidFill>
                <a:latin typeface="FMMalithi" panose="00000400000000000000" pitchFamily="2" charset="0"/>
              </a:rPr>
              <a:t>Yíoh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84" y="4624374"/>
            <a:ext cx="7111406" cy="11513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6" y="3766168"/>
            <a:ext cx="8444465" cy="71439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52633" y="4523689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+mj-lt"/>
              </a:rPr>
              <a:t>How much is a pen?</a:t>
            </a:r>
          </a:p>
        </p:txBody>
      </p:sp>
      <p:sp>
        <p:nvSpPr>
          <p:cNvPr id="9" name="Rectangle 8"/>
          <p:cNvSpPr/>
          <p:nvPr/>
        </p:nvSpPr>
        <p:spPr>
          <a:xfrm>
            <a:off x="4252633" y="5333710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+mj-lt"/>
              </a:rPr>
              <a:t>I work in school</a:t>
            </a:r>
          </a:p>
        </p:txBody>
      </p:sp>
    </p:spTree>
    <p:extLst>
      <p:ext uri="{BB962C8B-B14F-4D97-AF65-F5344CB8AC3E}">
        <p14:creationId xmlns:p14="http://schemas.microsoft.com/office/powerpoint/2010/main" val="29913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8" y="147339"/>
            <a:ext cx="11450906" cy="6756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05" y="822960"/>
            <a:ext cx="7213006" cy="1097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4" y="3017935"/>
            <a:ext cx="11915791" cy="6291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05" y="3778009"/>
            <a:ext cx="7856158" cy="6270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D7C8044-3CBE-5F5F-A1B9-16E8F4B592AC}"/>
              </a:ext>
            </a:extLst>
          </p:cNvPr>
          <p:cNvSpPr/>
          <p:nvPr/>
        </p:nvSpPr>
        <p:spPr>
          <a:xfrm>
            <a:off x="4135067" y="721814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f,akd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62AA526-9316-C9C9-1E69-1C3958EBC550}"/>
              </a:ext>
            </a:extLst>
          </p:cNvPr>
          <p:cNvSpPr/>
          <p:nvPr/>
        </p:nvSpPr>
        <p:spPr>
          <a:xfrm>
            <a:off x="4135067" y="1417794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isl</a:t>
            </a:r>
            <a:r>
              <a:rPr lang="en-US" sz="2800" dirty="0">
                <a:latin typeface="FMMalithi" panose="00000400000000000000" pitchFamily="2" charset="0"/>
              </a:rPr>
              <a:t>=</a:t>
            </a:r>
            <a:r>
              <a:rPr lang="en-US" sz="2800" dirty="0" err="1">
                <a:latin typeface="FMMalithi" panose="00000400000000000000" pitchFamily="2" charset="0"/>
              </a:rPr>
              <a:t>rdod</a:t>
            </a:r>
            <a:endParaRPr lang="en-US" sz="2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086B06C-FA7A-D9EE-44A9-3B9BDA5AB681}"/>
              </a:ext>
            </a:extLst>
          </p:cNvPr>
          <p:cNvSpPr/>
          <p:nvPr/>
        </p:nvSpPr>
        <p:spPr>
          <a:xfrm>
            <a:off x="4680190" y="3778009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Tyq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wdmam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lkak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leu;shs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2796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0" y="275658"/>
            <a:ext cx="10162225" cy="6126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9" y="888274"/>
            <a:ext cx="7798335" cy="11625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46793" y="783771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isl</a:t>
            </a:r>
            <a:r>
              <a:rPr lang="en-US" sz="2800" dirty="0">
                <a:latin typeface="FMMalithi" panose="00000400000000000000" pitchFamily="2" charset="0"/>
              </a:rPr>
              <a:t>=</a:t>
            </a:r>
            <a:r>
              <a:rPr lang="en-US" sz="2800" dirty="0" err="1">
                <a:latin typeface="FMMalithi" panose="00000400000000000000" pitchFamily="2" charset="0"/>
              </a:rPr>
              <a:t>rdod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246793" y="1593792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úiai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4" y="2897143"/>
            <a:ext cx="9205908" cy="5255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84" y="3707164"/>
            <a:ext cx="6679532" cy="126369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38614" y="3707164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uu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rdKs</a:t>
            </a:r>
            <a:r>
              <a:rPr lang="en-US" sz="2800" dirty="0">
                <a:latin typeface="FMMalithi" panose="00000400000000000000" pitchFamily="2" charset="0"/>
              </a:rPr>
              <a:t> ' Tn </a:t>
            </a:r>
            <a:r>
              <a:rPr lang="en-US" sz="2800" dirty="0" err="1">
                <a:latin typeface="FMMalithi" panose="00000400000000000000" pitchFamily="2" charset="0"/>
              </a:rPr>
              <a:t>ljqo</a:t>
            </a:r>
            <a:r>
              <a:rPr lang="en-US" sz="2800" dirty="0">
                <a:latin typeface="FMMalithi" panose="00000400000000000000" pitchFamily="2" charset="0"/>
              </a:rPr>
              <a:t>@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4238614" y="4517185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Tfí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mka;sh</a:t>
            </a:r>
            <a:r>
              <a:rPr lang="en-US" sz="2800" dirty="0">
                <a:latin typeface="FMMalithi" panose="00000400000000000000" pitchFamily="2" charset="0"/>
              </a:rPr>
              <a:t> l=ula o@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8074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2862"/>
            <a:ext cx="12133227" cy="472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0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52" y="304093"/>
            <a:ext cx="11713771" cy="70174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451650" y="269588"/>
            <a:ext cx="2631493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89 090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52" y="1381969"/>
            <a:ext cx="11595419" cy="28765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08263" y="3190985"/>
            <a:ext cx="174321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FMMalithi" panose="00000400000000000000" pitchFamily="2" charset="0"/>
              </a:rPr>
              <a:t>oyi</a:t>
            </a:r>
            <a:r>
              <a:rPr lang="en-US" sz="2400" dirty="0">
                <a:latin typeface="FMMalithi" panose="00000400000000000000" pitchFamily="2" charset="0"/>
              </a:rPr>
              <a:t> </a:t>
            </a:r>
            <a:r>
              <a:rPr lang="en-US" sz="2400" dirty="0" err="1">
                <a:latin typeface="FMMalithi" panose="00000400000000000000" pitchFamily="2" charset="0"/>
              </a:rPr>
              <a:t>ia:dkh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816796" y="3190985"/>
            <a:ext cx="174321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1000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4784" y="3190985"/>
            <a:ext cx="2444770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77" y="4377185"/>
            <a:ext cx="11434519" cy="169032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52633" y="5333104"/>
            <a:ext cx="2905813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8707</a:t>
            </a:r>
          </a:p>
        </p:txBody>
      </p:sp>
    </p:spTree>
    <p:extLst>
      <p:ext uri="{BB962C8B-B14F-4D97-AF65-F5344CB8AC3E}">
        <p14:creationId xmlns:p14="http://schemas.microsoft.com/office/powerpoint/2010/main" val="414632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29" y="181048"/>
            <a:ext cx="10689882" cy="16869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60560" y="693238"/>
            <a:ext cx="843897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103</a:t>
            </a:r>
          </a:p>
        </p:txBody>
      </p:sp>
      <p:sp>
        <p:nvSpPr>
          <p:cNvPr id="4" name="Rectangle 3"/>
          <p:cNvSpPr/>
          <p:nvPr/>
        </p:nvSpPr>
        <p:spPr>
          <a:xfrm>
            <a:off x="3675851" y="685790"/>
            <a:ext cx="843897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121</a:t>
            </a:r>
          </a:p>
        </p:txBody>
      </p:sp>
      <p:sp>
        <p:nvSpPr>
          <p:cNvPr id="5" name="Rectangle 4"/>
          <p:cNvSpPr/>
          <p:nvPr/>
        </p:nvSpPr>
        <p:spPr>
          <a:xfrm>
            <a:off x="2160560" y="1335530"/>
            <a:ext cx="843897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40</a:t>
            </a:r>
          </a:p>
        </p:txBody>
      </p:sp>
      <p:sp>
        <p:nvSpPr>
          <p:cNvPr id="6" name="Rectangle 5"/>
          <p:cNvSpPr/>
          <p:nvPr/>
        </p:nvSpPr>
        <p:spPr>
          <a:xfrm>
            <a:off x="3675851" y="1328082"/>
            <a:ext cx="843897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54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1" y="2372731"/>
            <a:ext cx="11537753" cy="15461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62342" y="3360802"/>
            <a:ext cx="2777201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1345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29" y="4304147"/>
            <a:ext cx="11336511" cy="160991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915440" y="4304147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28993" y="5482070"/>
            <a:ext cx="2803327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0.7</a:t>
            </a:r>
          </a:p>
        </p:txBody>
      </p:sp>
    </p:spTree>
    <p:extLst>
      <p:ext uri="{BB962C8B-B14F-4D97-AF65-F5344CB8AC3E}">
        <p14:creationId xmlns:p14="http://schemas.microsoft.com/office/powerpoint/2010/main" val="218386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t="7883" b="-1"/>
          <a:stretch/>
        </p:blipFill>
        <p:spPr>
          <a:xfrm>
            <a:off x="195943" y="300446"/>
            <a:ext cx="11633942" cy="11103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9772" y="852734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1030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1963077"/>
            <a:ext cx="11876162" cy="10936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" y="3269530"/>
            <a:ext cx="10881799" cy="6789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38847" y="3269530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MMalithi" panose="00000400000000000000" pitchFamily="2" charset="0"/>
              </a:rPr>
              <a:t>meh 2 </a:t>
            </a:r>
            <a:r>
              <a:rPr lang="en-US" sz="2400" dirty="0" err="1">
                <a:latin typeface="FMMalithi" panose="00000400000000000000" pitchFamily="2" charset="0"/>
              </a:rPr>
              <a:t>hs</a:t>
            </a:r>
            <a:r>
              <a:rPr lang="en-US" sz="2400" dirty="0">
                <a:latin typeface="FMMalithi" panose="00000400000000000000" pitchFamily="2" charset="0"/>
              </a:rPr>
              <a:t> </a:t>
            </a:r>
            <a:r>
              <a:rPr lang="en-US" sz="2400" dirty="0" err="1">
                <a:latin typeface="FMMalithi" panose="00000400000000000000" pitchFamily="2" charset="0"/>
              </a:rPr>
              <a:t>ñks;a</a:t>
            </a:r>
            <a:r>
              <a:rPr lang="en-US" sz="2400" dirty="0">
                <a:latin typeface="FMMalithi" panose="00000400000000000000" pitchFamily="2" charset="0"/>
              </a:rPr>
              <a:t>;= 50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" y="4161285"/>
            <a:ext cx="10895356" cy="115529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15533" y="4774012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14.30</a:t>
            </a:r>
          </a:p>
        </p:txBody>
      </p:sp>
    </p:spTree>
    <p:extLst>
      <p:ext uri="{BB962C8B-B14F-4D97-AF65-F5344CB8AC3E}">
        <p14:creationId xmlns:p14="http://schemas.microsoft.com/office/powerpoint/2010/main" val="253961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" y="243255"/>
            <a:ext cx="11791231" cy="10238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85304" y="1332409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1475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"/>
          <a:stretch/>
        </p:blipFill>
        <p:spPr>
          <a:xfrm>
            <a:off x="113703" y="2314314"/>
            <a:ext cx="11927871" cy="10903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97" y="3580353"/>
            <a:ext cx="11448653" cy="10438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24539" y="4102302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8</a:t>
            </a:r>
            <a:r>
              <a:rPr lang="en-US" sz="2800" dirty="0">
                <a:solidFill>
                  <a:schemeClr val="bg1"/>
                </a:solidFill>
              </a:rPr>
              <a:t>1</a:t>
            </a:r>
            <a:r>
              <a:rPr lang="en-US" sz="2800" i="1" dirty="0">
                <a:solidFill>
                  <a:srgbClr val="FFFF00"/>
                </a:solidFill>
              </a:rPr>
              <a:t>km</a:t>
            </a:r>
            <a:r>
              <a:rPr lang="en-US" sz="2800" dirty="0"/>
              <a:t> 975</a:t>
            </a:r>
            <a:r>
              <a:rPr lang="en-US" sz="2800" i="1" dirty="0">
                <a:solidFill>
                  <a:srgbClr val="FFFF00"/>
                </a:solidFill>
              </a:rPr>
              <a:t>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97" y="5182306"/>
            <a:ext cx="8831252" cy="6768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189344" y="5182870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652</a:t>
            </a:r>
            <a:r>
              <a:rPr lang="en-US" sz="2800" i="1" dirty="0">
                <a:solidFill>
                  <a:srgbClr val="FFFF00"/>
                </a:solidFill>
              </a:rPr>
              <a:t>Km</a:t>
            </a:r>
            <a:r>
              <a:rPr lang="en-US" sz="2800" dirty="0"/>
              <a:t> 125</a:t>
            </a:r>
            <a:r>
              <a:rPr lang="en-US" sz="2800" i="1" dirty="0">
                <a:solidFill>
                  <a:srgbClr val="FFFF00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75129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0" y="1684789"/>
            <a:ext cx="11278895" cy="1189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10" y="168415"/>
            <a:ext cx="11953819" cy="10725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0" y="3870253"/>
            <a:ext cx="9110696" cy="6742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18104" y="2259042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MMalithi" panose="00000400000000000000" pitchFamily="2" charset="0"/>
              </a:rPr>
              <a:t>re ' 459'50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8178184" y="3870253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MMalithi" panose="00000400000000000000" pitchFamily="2" charset="0"/>
              </a:rPr>
              <a:t>re ' 40'50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0484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19" y="269237"/>
            <a:ext cx="11601754" cy="11938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03259" y="866138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7</a:t>
            </a:r>
            <a:r>
              <a:rPr lang="en-US" sz="2800" i="1" dirty="0">
                <a:solidFill>
                  <a:srgbClr val="FFFF00"/>
                </a:solidFill>
              </a:rPr>
              <a:t>l</a:t>
            </a:r>
            <a:r>
              <a:rPr lang="en-US" sz="2800" dirty="0"/>
              <a:t> 50</a:t>
            </a:r>
            <a:r>
              <a:rPr lang="en-US" sz="2800" i="1" dirty="0">
                <a:solidFill>
                  <a:srgbClr val="FFFF00"/>
                </a:solidFill>
              </a:rPr>
              <a:t>ml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8" y="2517146"/>
            <a:ext cx="11179105" cy="11648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5923" y="3058814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FMMalithi" panose="00000400000000000000" pitchFamily="2" charset="0"/>
              </a:rPr>
              <a:t>is,skavrh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19" y="4779458"/>
            <a:ext cx="11530721" cy="121639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86986" y="5387653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290</a:t>
            </a:r>
            <a:r>
              <a:rPr lang="en-US" sz="2800" i="1" dirty="0">
                <a:solidFill>
                  <a:srgbClr val="FFFF00"/>
                </a:solidFill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58923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5169CA-BDDD-80E9-7EEF-51C0F24B82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8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" y="4080818"/>
            <a:ext cx="10358846" cy="6564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" y="5418456"/>
            <a:ext cx="10798944" cy="10476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" y="141221"/>
            <a:ext cx="10620103" cy="36701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14003" y="4179198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mhska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947576" y="5942285"/>
            <a:ext cx="2960080" cy="5580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45583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0D9FC11-B330-419F-C3B5-11AF194E1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346"/>
            <a:ext cx="11395494" cy="11005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FC2875C-EA1F-F9C8-14D6-AD59AC084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74" y="1409610"/>
            <a:ext cx="11166715" cy="18762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4433B67-E337-CA6D-4C39-914FA87E5B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10" y="3644150"/>
            <a:ext cx="11288804" cy="244609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B5EA9AFE-5835-1038-A977-C27499E980AC}"/>
              </a:ext>
            </a:extLst>
          </p:cNvPr>
          <p:cNvCxnSpPr/>
          <p:nvPr/>
        </p:nvCxnSpPr>
        <p:spPr>
          <a:xfrm>
            <a:off x="940279" y="3285891"/>
            <a:ext cx="3372929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D761760B-1A84-A13C-2C99-E0153F24F5E1}"/>
              </a:ext>
            </a:extLst>
          </p:cNvPr>
          <p:cNvCxnSpPr>
            <a:cxnSpLocks/>
          </p:cNvCxnSpPr>
          <p:nvPr/>
        </p:nvCxnSpPr>
        <p:spPr>
          <a:xfrm>
            <a:off x="1026543" y="5080185"/>
            <a:ext cx="4813540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21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19E7A84-4B5A-2707-5034-6A65C3667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32" y="613553"/>
            <a:ext cx="10457834" cy="19406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1CBF5D0-ED8F-DFAB-59C8-6C0BC4FF8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9" y="2873764"/>
            <a:ext cx="10587209" cy="11104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C3C199-59A6-2076-6265-03B753E8C0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9" y="4303817"/>
            <a:ext cx="10257707" cy="177436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DCCC794-9D3F-CE0E-B3D6-62249C3A6A64}"/>
              </a:ext>
            </a:extLst>
          </p:cNvPr>
          <p:cNvCxnSpPr>
            <a:cxnSpLocks/>
          </p:cNvCxnSpPr>
          <p:nvPr/>
        </p:nvCxnSpPr>
        <p:spPr>
          <a:xfrm>
            <a:off x="1000664" y="1914290"/>
            <a:ext cx="3252159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80BCFC40-C155-DF86-2BB5-87930F411A99}"/>
              </a:ext>
            </a:extLst>
          </p:cNvPr>
          <p:cNvCxnSpPr>
            <a:cxnSpLocks/>
          </p:cNvCxnSpPr>
          <p:nvPr/>
        </p:nvCxnSpPr>
        <p:spPr>
          <a:xfrm>
            <a:off x="888521" y="3881112"/>
            <a:ext cx="2907102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C1226F1-1A46-A876-5BC6-71E12B478381}"/>
              </a:ext>
            </a:extLst>
          </p:cNvPr>
          <p:cNvCxnSpPr>
            <a:cxnSpLocks/>
          </p:cNvCxnSpPr>
          <p:nvPr/>
        </p:nvCxnSpPr>
        <p:spPr>
          <a:xfrm>
            <a:off x="888521" y="5615022"/>
            <a:ext cx="2907102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43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56C6773-FB27-A0BC-B59B-F051EA38D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60" y="357367"/>
            <a:ext cx="10437785" cy="11350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353AC5B-28AB-5844-2544-21D919BF0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60" y="1970140"/>
            <a:ext cx="10077125" cy="997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0523ECF-675A-F726-FA66-F7CE31B40E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6" y="3635201"/>
            <a:ext cx="10490818" cy="9758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3A144F8-CB37-C22E-9BFF-5B823238B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6" y="5081516"/>
            <a:ext cx="10278673" cy="98649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A7BCE224-8931-97C7-3B8B-C28288A8FE57}"/>
              </a:ext>
            </a:extLst>
          </p:cNvPr>
          <p:cNvCxnSpPr>
            <a:cxnSpLocks/>
          </p:cNvCxnSpPr>
          <p:nvPr/>
        </p:nvCxnSpPr>
        <p:spPr>
          <a:xfrm>
            <a:off x="992038" y="1379452"/>
            <a:ext cx="2907102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039D556-6484-AE19-9859-4E9AFAD7C84D}"/>
              </a:ext>
            </a:extLst>
          </p:cNvPr>
          <p:cNvCxnSpPr>
            <a:cxnSpLocks/>
          </p:cNvCxnSpPr>
          <p:nvPr/>
        </p:nvCxnSpPr>
        <p:spPr>
          <a:xfrm>
            <a:off x="4072166" y="2836818"/>
            <a:ext cx="1069675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635511C-5E14-0239-1F6B-A925360363A5}"/>
              </a:ext>
            </a:extLst>
          </p:cNvPr>
          <p:cNvCxnSpPr>
            <a:cxnSpLocks/>
          </p:cNvCxnSpPr>
          <p:nvPr/>
        </p:nvCxnSpPr>
        <p:spPr>
          <a:xfrm>
            <a:off x="7177178" y="4476335"/>
            <a:ext cx="1250830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4F85B219-1109-4509-2EA6-53DC13C28CCB}"/>
              </a:ext>
            </a:extLst>
          </p:cNvPr>
          <p:cNvCxnSpPr>
            <a:cxnSpLocks/>
          </p:cNvCxnSpPr>
          <p:nvPr/>
        </p:nvCxnSpPr>
        <p:spPr>
          <a:xfrm>
            <a:off x="888522" y="5952116"/>
            <a:ext cx="1250830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61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03C5C74-B25B-7B21-1D80-FF1D5ED2D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54" y="5095917"/>
            <a:ext cx="10058017" cy="9510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1100AB9-8C44-1877-51F6-F31A7D349A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99" y="361366"/>
            <a:ext cx="9820263" cy="7856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CB5B382-14C0-115F-E7B9-F92CCEDD4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99" y="1749381"/>
            <a:ext cx="9954651" cy="909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E031841-791E-AB2C-705D-09DDCAF0EF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54" y="3329615"/>
            <a:ext cx="9871952" cy="109573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1E2F8C3-CBDB-2213-E980-2E2AAB7138D1}"/>
              </a:ext>
            </a:extLst>
          </p:cNvPr>
          <p:cNvCxnSpPr>
            <a:cxnSpLocks/>
          </p:cNvCxnSpPr>
          <p:nvPr/>
        </p:nvCxnSpPr>
        <p:spPr>
          <a:xfrm>
            <a:off x="7056409" y="1275935"/>
            <a:ext cx="1785666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4F76EB4-23EE-DB0E-BA21-A85E4E8E3690}"/>
              </a:ext>
            </a:extLst>
          </p:cNvPr>
          <p:cNvCxnSpPr>
            <a:cxnSpLocks/>
          </p:cNvCxnSpPr>
          <p:nvPr/>
        </p:nvCxnSpPr>
        <p:spPr>
          <a:xfrm>
            <a:off x="4106175" y="2659048"/>
            <a:ext cx="1164565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FB727636-79FC-30D8-079D-9D7F6593945D}"/>
              </a:ext>
            </a:extLst>
          </p:cNvPr>
          <p:cNvCxnSpPr>
            <a:cxnSpLocks/>
          </p:cNvCxnSpPr>
          <p:nvPr/>
        </p:nvCxnSpPr>
        <p:spPr>
          <a:xfrm>
            <a:off x="1017918" y="4272187"/>
            <a:ext cx="1906437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7CB888E-3753-A43F-EDC8-5DDB52C60D06}"/>
              </a:ext>
            </a:extLst>
          </p:cNvPr>
          <p:cNvCxnSpPr>
            <a:cxnSpLocks/>
          </p:cNvCxnSpPr>
          <p:nvPr/>
        </p:nvCxnSpPr>
        <p:spPr>
          <a:xfrm>
            <a:off x="7056409" y="5977921"/>
            <a:ext cx="1138685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00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C730C5-76F5-280D-E0A8-5C4F5E166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23" y="3631630"/>
            <a:ext cx="10388856" cy="18547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599E1FE-4FCE-5D84-7A62-9EDA0713E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23" y="571589"/>
            <a:ext cx="10517506" cy="9756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D2B374E-EDCF-2134-20F4-F092114FE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23" y="1992162"/>
            <a:ext cx="10067221" cy="99707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BD4DEEB-C53C-E68A-60E7-B6E9A69EF81E}"/>
              </a:ext>
            </a:extLst>
          </p:cNvPr>
          <p:cNvCxnSpPr>
            <a:cxnSpLocks/>
          </p:cNvCxnSpPr>
          <p:nvPr/>
        </p:nvCxnSpPr>
        <p:spPr>
          <a:xfrm>
            <a:off x="4233747" y="1450507"/>
            <a:ext cx="1250830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80BE2B9-3253-684D-904B-5C0186DCDD94}"/>
              </a:ext>
            </a:extLst>
          </p:cNvPr>
          <p:cNvCxnSpPr>
            <a:cxnSpLocks/>
          </p:cNvCxnSpPr>
          <p:nvPr/>
        </p:nvCxnSpPr>
        <p:spPr>
          <a:xfrm>
            <a:off x="7273728" y="2989235"/>
            <a:ext cx="1250830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C5C0315-F20F-6FFD-8AA1-CB6D3E618F56}"/>
              </a:ext>
            </a:extLst>
          </p:cNvPr>
          <p:cNvCxnSpPr>
            <a:cxnSpLocks/>
          </p:cNvCxnSpPr>
          <p:nvPr/>
        </p:nvCxnSpPr>
        <p:spPr>
          <a:xfrm>
            <a:off x="4235571" y="5007817"/>
            <a:ext cx="5313871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17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6D80BB8-CB5E-64C1-7E19-453FEE746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54" y="4274344"/>
            <a:ext cx="10178512" cy="22127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FA86AB9-19B9-1783-1722-FD03B8563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54" y="535780"/>
            <a:ext cx="9921218" cy="8439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9D30848-0EB0-34A2-F2A8-504D888ED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54" y="2083252"/>
            <a:ext cx="10013846" cy="166725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864D161F-DDC5-A0FF-E904-33CBD16901EC}"/>
              </a:ext>
            </a:extLst>
          </p:cNvPr>
          <p:cNvCxnSpPr>
            <a:cxnSpLocks/>
          </p:cNvCxnSpPr>
          <p:nvPr/>
        </p:nvCxnSpPr>
        <p:spPr>
          <a:xfrm>
            <a:off x="966159" y="1379701"/>
            <a:ext cx="1509622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30902DEE-C577-BB0A-16CE-2FE0F9AACC78}"/>
              </a:ext>
            </a:extLst>
          </p:cNvPr>
          <p:cNvCxnSpPr>
            <a:cxnSpLocks/>
          </p:cNvCxnSpPr>
          <p:nvPr/>
        </p:nvCxnSpPr>
        <p:spPr>
          <a:xfrm>
            <a:off x="894272" y="3750511"/>
            <a:ext cx="6602083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C5731539-DBB0-D13C-0FAE-DA5FE341D179}"/>
              </a:ext>
            </a:extLst>
          </p:cNvPr>
          <p:cNvCxnSpPr>
            <a:cxnSpLocks/>
          </p:cNvCxnSpPr>
          <p:nvPr/>
        </p:nvCxnSpPr>
        <p:spPr>
          <a:xfrm>
            <a:off x="1049548" y="6487064"/>
            <a:ext cx="7292195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7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FE8D7B9-8402-A19F-DF2A-C5A571F52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8" y="438419"/>
            <a:ext cx="10233352" cy="1764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6103A6-2675-325D-B59A-1BF59B825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4" y="2798103"/>
            <a:ext cx="10276128" cy="1261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B600C4E-6BBB-E227-6ECC-86780D774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1" y="4864580"/>
            <a:ext cx="10211967" cy="94099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5F978BAA-9265-B657-11FB-DA13EA7ECEFE}"/>
              </a:ext>
            </a:extLst>
          </p:cNvPr>
          <p:cNvCxnSpPr>
            <a:cxnSpLocks/>
          </p:cNvCxnSpPr>
          <p:nvPr/>
        </p:nvCxnSpPr>
        <p:spPr>
          <a:xfrm>
            <a:off x="1035170" y="1733384"/>
            <a:ext cx="3502324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FD7EB95-2209-A1A5-3D22-A25B34D40B18}"/>
              </a:ext>
            </a:extLst>
          </p:cNvPr>
          <p:cNvCxnSpPr>
            <a:cxnSpLocks/>
          </p:cNvCxnSpPr>
          <p:nvPr/>
        </p:nvCxnSpPr>
        <p:spPr>
          <a:xfrm>
            <a:off x="7259312" y="4137534"/>
            <a:ext cx="1427488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D08EBCE-BFE4-A0B2-B7FB-4811583177BF}"/>
              </a:ext>
            </a:extLst>
          </p:cNvPr>
          <p:cNvCxnSpPr>
            <a:cxnSpLocks/>
          </p:cNvCxnSpPr>
          <p:nvPr/>
        </p:nvCxnSpPr>
        <p:spPr>
          <a:xfrm>
            <a:off x="1143184" y="5793806"/>
            <a:ext cx="1591390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15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D1513E-269A-FDD6-5D6D-FB20CD6B6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55" y="636109"/>
            <a:ext cx="9967085" cy="8202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899804B-6BB7-E810-7471-3BA3AE8E2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31" y="2042395"/>
            <a:ext cx="9852880" cy="1007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B82F25-8489-CD6A-C489-B9DAEB7972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31" y="3514007"/>
            <a:ext cx="10268177" cy="262674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8BED4C1-EDE3-F17E-EF78-98588F64EF86}"/>
              </a:ext>
            </a:extLst>
          </p:cNvPr>
          <p:cNvCxnSpPr>
            <a:cxnSpLocks/>
          </p:cNvCxnSpPr>
          <p:nvPr/>
        </p:nvCxnSpPr>
        <p:spPr>
          <a:xfrm>
            <a:off x="7276565" y="1410040"/>
            <a:ext cx="1591390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6DB2375-8DD4-31C9-6D40-18A29075F633}"/>
              </a:ext>
            </a:extLst>
          </p:cNvPr>
          <p:cNvCxnSpPr>
            <a:cxnSpLocks/>
          </p:cNvCxnSpPr>
          <p:nvPr/>
        </p:nvCxnSpPr>
        <p:spPr>
          <a:xfrm>
            <a:off x="4352210" y="2919663"/>
            <a:ext cx="2005458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3AB44EE4-EAEF-65E9-9D2B-80F7438D0732}"/>
              </a:ext>
            </a:extLst>
          </p:cNvPr>
          <p:cNvCxnSpPr>
            <a:cxnSpLocks/>
          </p:cNvCxnSpPr>
          <p:nvPr/>
        </p:nvCxnSpPr>
        <p:spPr>
          <a:xfrm>
            <a:off x="1229448" y="6152054"/>
            <a:ext cx="2005458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82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4E11C23-D2BA-7940-2558-AF3F809FA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77" y="450010"/>
            <a:ext cx="9958425" cy="1634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0045ABE-2819-3EDF-BB3D-075AF020B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39" y="2514600"/>
            <a:ext cx="9784792" cy="9805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2C99303-C53B-72A1-63B5-1CEE72CC5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39" y="3919270"/>
            <a:ext cx="10111632" cy="225724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984F733B-0301-5148-9348-8359CA589420}"/>
              </a:ext>
            </a:extLst>
          </p:cNvPr>
          <p:cNvCxnSpPr>
            <a:cxnSpLocks/>
          </p:cNvCxnSpPr>
          <p:nvPr/>
        </p:nvCxnSpPr>
        <p:spPr>
          <a:xfrm>
            <a:off x="970655" y="1243628"/>
            <a:ext cx="3308047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5019B32-37D7-DDCB-EEC8-6958C54C6F21}"/>
              </a:ext>
            </a:extLst>
          </p:cNvPr>
          <p:cNvCxnSpPr>
            <a:cxnSpLocks/>
          </p:cNvCxnSpPr>
          <p:nvPr/>
        </p:nvCxnSpPr>
        <p:spPr>
          <a:xfrm>
            <a:off x="4119297" y="3421798"/>
            <a:ext cx="2652439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0863047E-4AFC-EF2F-0940-9DF6AB9C87DF}"/>
              </a:ext>
            </a:extLst>
          </p:cNvPr>
          <p:cNvCxnSpPr>
            <a:cxnSpLocks/>
          </p:cNvCxnSpPr>
          <p:nvPr/>
        </p:nvCxnSpPr>
        <p:spPr>
          <a:xfrm>
            <a:off x="1160437" y="5233348"/>
            <a:ext cx="3118265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97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02" b="9803"/>
          <a:stretch/>
        </p:blipFill>
        <p:spPr>
          <a:xfrm>
            <a:off x="427499" y="2743201"/>
            <a:ext cx="9529787" cy="548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9" y="151895"/>
            <a:ext cx="11697904" cy="24476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7499" y="3429000"/>
            <a:ext cx="1154756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osh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l`ÿrla</a:t>
            </a:r>
            <a:endParaRPr lang="en-US" sz="2800" dirty="0">
              <a:latin typeface="FMMalithi" panose="000004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560" r="35080"/>
          <a:stretch/>
        </p:blipFill>
        <p:spPr>
          <a:xfrm>
            <a:off x="427500" y="4715691"/>
            <a:ext cx="8350740" cy="65077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7499" y="5647313"/>
            <a:ext cx="1154756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uqfjda</a:t>
            </a:r>
            <a:r>
              <a:rPr lang="en-US" sz="2800" dirty="0">
                <a:latin typeface="FMMalithi" panose="00000400000000000000" pitchFamily="2" charset="0"/>
              </a:rPr>
              <a:t> $ </a:t>
            </a:r>
            <a:r>
              <a:rPr lang="en-US" sz="2800" dirty="0" err="1">
                <a:latin typeface="FMMalithi" panose="00000400000000000000" pitchFamily="2" charset="0"/>
              </a:rPr>
              <a:t>uqjrxpqjla</a:t>
            </a:r>
            <a:endParaRPr lang="en-US" sz="2800" dirty="0">
              <a:latin typeface="FMMalithi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90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F6FBDA-656C-182E-9971-4F7DEEB17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67" y="2841595"/>
            <a:ext cx="9777052" cy="16613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AC6582-BDFF-3FE6-F2CF-E169944E1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28" y="556493"/>
            <a:ext cx="9756915" cy="164125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909CD4C7-E7EE-481E-B966-0FF6E2969AA7}"/>
              </a:ext>
            </a:extLst>
          </p:cNvPr>
          <p:cNvCxnSpPr>
            <a:cxnSpLocks/>
          </p:cNvCxnSpPr>
          <p:nvPr/>
        </p:nvCxnSpPr>
        <p:spPr>
          <a:xfrm>
            <a:off x="1160436" y="1795712"/>
            <a:ext cx="3170024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480FBEB-1BB3-EAAA-8239-7C4B134906D3}"/>
              </a:ext>
            </a:extLst>
          </p:cNvPr>
          <p:cNvCxnSpPr>
            <a:cxnSpLocks/>
          </p:cNvCxnSpPr>
          <p:nvPr/>
        </p:nvCxnSpPr>
        <p:spPr>
          <a:xfrm>
            <a:off x="1220821" y="4469901"/>
            <a:ext cx="4584756" cy="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29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9" y="151895"/>
            <a:ext cx="11697904" cy="24476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7499" y="3435533"/>
            <a:ext cx="1154756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jqy</a:t>
            </a:r>
            <a:endParaRPr lang="en-US" sz="2800" dirty="0">
              <a:latin typeface="FMMalithi" panose="000004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499" y="5647313"/>
            <a:ext cx="1154756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hq;a</a:t>
            </a:r>
            <a:endParaRPr lang="en-US" sz="2800" dirty="0">
              <a:latin typeface="FMMalithi" panose="000004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98" y="2722204"/>
            <a:ext cx="11729283" cy="5435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04" y="4811287"/>
            <a:ext cx="11758019" cy="57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7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9" y="151895"/>
            <a:ext cx="11697904" cy="24476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7499" y="3435533"/>
            <a:ext cx="1154756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iekis,af,a</a:t>
            </a:r>
            <a:r>
              <a:rPr lang="en-US" sz="2800" dirty="0">
                <a:latin typeface="FMMalithi" panose="00000400000000000000" pitchFamily="2" charset="0"/>
              </a:rPr>
              <a:t> .</a:t>
            </a:r>
            <a:r>
              <a:rPr lang="en-US" sz="2800" dirty="0" err="1">
                <a:latin typeface="FMMalithi" panose="00000400000000000000" pitchFamily="2" charset="0"/>
              </a:rPr>
              <a:t>suka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yßkakjqka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mrsoafoka</a:t>
            </a:r>
            <a:endParaRPr lang="en-US" sz="2800" dirty="0">
              <a:latin typeface="FMMalithi" panose="000004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499" y="5647313"/>
            <a:ext cx="1154756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osh</a:t>
            </a:r>
            <a:r>
              <a:rPr lang="en-US" sz="2800" dirty="0">
                <a:latin typeface="FMMalithi" panose="00000400000000000000" pitchFamily="2" charset="0"/>
              </a:rPr>
              <a:t> $ </a:t>
            </a:r>
            <a:r>
              <a:rPr lang="en-US" sz="2800" dirty="0" err="1">
                <a:latin typeface="FMMalithi" panose="00000400000000000000" pitchFamily="2" charset="0"/>
              </a:rPr>
              <a:t>uqj</a:t>
            </a:r>
            <a:r>
              <a:rPr lang="en-US" sz="2800" dirty="0">
                <a:latin typeface="FMMalithi" panose="00000400000000000000" pitchFamily="2" charset="0"/>
              </a:rPr>
              <a:t> $ </a:t>
            </a:r>
            <a:r>
              <a:rPr lang="en-US" sz="2800" dirty="0" err="1">
                <a:latin typeface="FMMalithi" panose="00000400000000000000" pitchFamily="2" charset="0"/>
              </a:rPr>
              <a:t>mdi,a</a:t>
            </a:r>
            <a:endParaRPr lang="en-US" sz="2800" dirty="0">
              <a:latin typeface="FMMalithi" panose="000004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9" y="2703582"/>
            <a:ext cx="11282772" cy="6278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9" y="4877034"/>
            <a:ext cx="11511450" cy="6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7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5" y="194828"/>
            <a:ext cx="11228695" cy="847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5" y="924711"/>
            <a:ext cx="9408944" cy="1478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4" y="2780975"/>
            <a:ext cx="10366547" cy="8007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9"/>
          <a:stretch/>
        </p:blipFill>
        <p:spPr>
          <a:xfrm>
            <a:off x="263235" y="3801291"/>
            <a:ext cx="11144682" cy="5747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14337" y="1042276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uqfjl</a:t>
            </a:r>
            <a:r>
              <a:rPr lang="en-US" sz="2800" dirty="0">
                <a:latin typeface="FMMalithi" panose="00000400000000000000" pitchFamily="2" charset="0"/>
              </a:rPr>
              <a:t>= $ </a:t>
            </a:r>
            <a:r>
              <a:rPr lang="en-US" sz="2800" dirty="0" err="1">
                <a:latin typeface="FMMalithi" panose="00000400000000000000" pitchFamily="2" charset="0"/>
              </a:rPr>
              <a:t>uqjl</a:t>
            </a:r>
            <a:r>
              <a:rPr lang="en-US" sz="2800" dirty="0">
                <a:latin typeface="FMMalithi" panose="00000400000000000000" pitchFamily="2" charset="0"/>
              </a:rPr>
              <a:t>=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14337" y="1803440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f.ú,shl</a:t>
            </a:r>
            <a:endParaRPr lang="en-US" sz="2800" dirty="0">
              <a:latin typeface="FMMalithi" panose="000004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E478AD-C516-9AFA-66BE-6D33D3D40DB6}"/>
              </a:ext>
            </a:extLst>
          </p:cNvPr>
          <p:cNvSpPr/>
          <p:nvPr/>
        </p:nvSpPr>
        <p:spPr>
          <a:xfrm>
            <a:off x="1242204" y="3864634"/>
            <a:ext cx="1854679" cy="51142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743B8EB-D0B6-7928-C5AD-402C69B3C36B}"/>
              </a:ext>
            </a:extLst>
          </p:cNvPr>
          <p:cNvSpPr/>
          <p:nvPr/>
        </p:nvSpPr>
        <p:spPr>
          <a:xfrm>
            <a:off x="7936302" y="3801291"/>
            <a:ext cx="2015313" cy="51142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2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1" y="541102"/>
            <a:ext cx="11816058" cy="10632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8"/>
          <a:stretch/>
        </p:blipFill>
        <p:spPr>
          <a:xfrm>
            <a:off x="1025539" y="2379034"/>
            <a:ext cx="9376045" cy="25270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43FA1B5-ABD8-4A93-6564-1972BB7B868D}"/>
              </a:ext>
            </a:extLst>
          </p:cNvPr>
          <p:cNvSpPr/>
          <p:nvPr/>
        </p:nvSpPr>
        <p:spPr>
          <a:xfrm>
            <a:off x="9434489" y="1768416"/>
            <a:ext cx="1521058" cy="1261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  <a:sym typeface="Wingdings" panose="05000000000000000000" pitchFamily="2" charset="2"/>
              </a:rPr>
              <a:t></a:t>
            </a:r>
            <a:r>
              <a:rPr lang="en-US" sz="4000" dirty="0">
                <a:solidFill>
                  <a:srgbClr val="FF0000"/>
                </a:solidFill>
                <a:sym typeface="Wingdings 2" panose="05020102010507070707" pitchFamily="18" charset="2"/>
              </a:rPr>
              <a:t>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DD7C60F-C907-BD42-A7FD-C2920550C120}"/>
              </a:ext>
            </a:extLst>
          </p:cNvPr>
          <p:cNvSpPr/>
          <p:nvPr/>
        </p:nvSpPr>
        <p:spPr>
          <a:xfrm>
            <a:off x="9434489" y="2577165"/>
            <a:ext cx="1293963" cy="1063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  <a:sym typeface="Wingdings" panose="05000000000000000000" pitchFamily="2" charset="2"/>
              </a:rPr>
              <a:t></a:t>
            </a:r>
            <a:r>
              <a:rPr lang="en-US" sz="4000" dirty="0">
                <a:solidFill>
                  <a:srgbClr val="FF0000"/>
                </a:solidFill>
                <a:sym typeface="Wingdings 2" panose="05020102010507070707" pitchFamily="18" charset="2"/>
              </a:rPr>
              <a:t>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C3B9005-CE05-4264-F041-9716B05FB4EF}"/>
              </a:ext>
            </a:extLst>
          </p:cNvPr>
          <p:cNvSpPr/>
          <p:nvPr/>
        </p:nvSpPr>
        <p:spPr>
          <a:xfrm>
            <a:off x="9434489" y="3187783"/>
            <a:ext cx="1293963" cy="1063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  <a:sym typeface="Wingdings" panose="05000000000000000000" pitchFamily="2" charset="2"/>
              </a:rPr>
              <a:t></a:t>
            </a:r>
            <a:r>
              <a:rPr lang="en-US" sz="4000" dirty="0">
                <a:solidFill>
                  <a:srgbClr val="FF0000"/>
                </a:solidFill>
                <a:sym typeface="Wingdings 2" panose="05020102010507070707" pitchFamily="18" charset="2"/>
              </a:rPr>
              <a:t>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EBB72DA-DB20-806F-6E39-D6E784E1B1ED}"/>
              </a:ext>
            </a:extLst>
          </p:cNvPr>
          <p:cNvSpPr/>
          <p:nvPr/>
        </p:nvSpPr>
        <p:spPr>
          <a:xfrm>
            <a:off x="9449869" y="3798401"/>
            <a:ext cx="1293963" cy="1063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  <a:sym typeface="Wingdings" panose="05000000000000000000" pitchFamily="2" charset="2"/>
              </a:rPr>
              <a:t></a:t>
            </a:r>
            <a:r>
              <a:rPr lang="en-US" sz="4000" dirty="0">
                <a:solidFill>
                  <a:srgbClr val="FF0000"/>
                </a:solidFill>
                <a:sym typeface="Wingdings 2" panose="05020102010507070707" pitchFamily="18" charset="2"/>
              </a:rPr>
              <a:t>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05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5586"/>
            <a:ext cx="5943601" cy="7630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07" y="1186091"/>
            <a:ext cx="8558296" cy="13089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14337" y="1042276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bgq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fkdjk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isysk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ueúu</a:t>
            </a:r>
            <a:endParaRPr lang="en-US" sz="2800" dirty="0">
              <a:latin typeface="FMMalithi" panose="000004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14337" y="1852297"/>
            <a:ext cx="5137278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oeä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i</a:t>
            </a:r>
            <a:r>
              <a:rPr lang="en-US" sz="2800" dirty="0">
                <a:latin typeface="FMMalithi" panose="00000400000000000000" pitchFamily="2" charset="0"/>
              </a:rPr>
              <a:t>;=gg </a:t>
            </a:r>
            <a:r>
              <a:rPr lang="en-US" sz="2800" dirty="0" err="1">
                <a:latin typeface="FMMalithi" panose="00000400000000000000" pitchFamily="2" charset="0"/>
              </a:rPr>
              <a:t>m;aùu</a:t>
            </a:r>
            <a:endParaRPr lang="en-US" sz="2800" dirty="0">
              <a:latin typeface="FMMalithi" panose="000004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6" y="2904053"/>
            <a:ext cx="11522822" cy="6011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07" y="3505244"/>
            <a:ext cx="9695335" cy="11955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07" y="5302006"/>
            <a:ext cx="9052482" cy="14264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78805" y="4103029"/>
            <a:ext cx="973768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FMMalithi" panose="00000400000000000000" pitchFamily="2" charset="0"/>
              </a:rPr>
              <a:t>weúf,k</a:t>
            </a:r>
            <a:r>
              <a:rPr lang="en-US" sz="2800" dirty="0">
                <a:latin typeface="FMMalithi" panose="00000400000000000000" pitchFamily="2" charset="0"/>
              </a:rPr>
              <a:t> .</a:t>
            </a:r>
            <a:r>
              <a:rPr lang="en-US" sz="2800" dirty="0" err="1">
                <a:latin typeface="FMMalithi" panose="00000400000000000000" pitchFamily="2" charset="0"/>
              </a:rPr>
              <a:t>skakg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msÿre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fkdoukak</a:t>
            </a:r>
            <a:endParaRPr lang="en-US" sz="2800" dirty="0">
              <a:latin typeface="FMMalithi" panose="000004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78805" y="6036126"/>
            <a:ext cx="973768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FMMalithi" panose="00000400000000000000" pitchFamily="2" charset="0"/>
              </a:rPr>
              <a:t>we`.</a:t>
            </a:r>
            <a:r>
              <a:rPr lang="en-US" sz="2800" dirty="0" err="1">
                <a:latin typeface="FMMalithi" panose="00000400000000000000" pitchFamily="2" charset="0"/>
              </a:rPr>
              <a:t>s,af,a</a:t>
            </a:r>
            <a:r>
              <a:rPr lang="en-US" sz="2800" dirty="0">
                <a:latin typeface="FMMalithi" panose="00000400000000000000" pitchFamily="2" charset="0"/>
              </a:rPr>
              <a:t> ;rug </a:t>
            </a:r>
            <a:r>
              <a:rPr lang="en-US" sz="2800" dirty="0" err="1">
                <a:latin typeface="FMMalithi" panose="00000400000000000000" pitchFamily="2" charset="0"/>
              </a:rPr>
              <a:t>bosfukak</a:t>
            </a:r>
            <a:endParaRPr lang="en-US" sz="2800" dirty="0">
              <a:latin typeface="FMMalithi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5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87"/>
            <a:ext cx="8407966" cy="14362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3856" y="1554480"/>
            <a:ext cx="973768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+mj-lt"/>
              </a:rPr>
              <a:t>“</a:t>
            </a:r>
            <a:r>
              <a:rPr lang="en-US" sz="2800" dirty="0">
                <a:latin typeface="FMMalithi" panose="00000400000000000000" pitchFamily="2" charset="0"/>
              </a:rPr>
              <a:t>Tn;=</a:t>
            </a:r>
            <a:r>
              <a:rPr lang="en-US" sz="2800" dirty="0" err="1">
                <a:latin typeface="FMMalithi" panose="00000400000000000000" pitchFamily="2" charset="0"/>
              </a:rPr>
              <a:t>ud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fuh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úI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iys</a:t>
            </a:r>
            <a:r>
              <a:rPr lang="en-US" sz="2800" dirty="0">
                <a:latin typeface="FMMalithi" panose="00000400000000000000" pitchFamily="2" charset="0"/>
              </a:rPr>
              <a:t>; .</a:t>
            </a:r>
            <a:r>
              <a:rPr lang="en-US" sz="2800" dirty="0" err="1">
                <a:latin typeface="FMMalithi" panose="00000400000000000000" pitchFamily="2" charset="0"/>
              </a:rPr>
              <a:t>ila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nj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oek</a:t>
            </a:r>
            <a:r>
              <a:rPr lang="en-US" sz="2800" dirty="0">
                <a:latin typeface="FMMalithi" panose="00000400000000000000" pitchFamily="2" charset="0"/>
              </a:rPr>
              <a:t> .;</a:t>
            </a:r>
            <a:r>
              <a:rPr lang="en-US" sz="2800" dirty="0" err="1">
                <a:latin typeface="FMMalithi" panose="00000400000000000000" pitchFamily="2" charset="0"/>
              </a:rPr>
              <a:t>af;a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flfia</a:t>
            </a:r>
            <a:r>
              <a:rPr lang="en-US" sz="2800" dirty="0">
                <a:latin typeface="FMMalithi" panose="00000400000000000000" pitchFamily="2" charset="0"/>
              </a:rPr>
              <a:t> o@</a:t>
            </a:r>
            <a:r>
              <a:rPr lang="en-US" sz="2800" dirty="0"/>
              <a:t>”</a:t>
            </a:r>
            <a:endParaRPr lang="en-US" sz="2800" dirty="0">
              <a:latin typeface="FMMalithi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3856" y="2324567"/>
            <a:ext cx="9737686" cy="666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FMMalithi" panose="00000400000000000000" pitchFamily="2" charset="0"/>
              </a:rPr>
              <a:t>.ï </a:t>
            </a:r>
            <a:r>
              <a:rPr lang="en-US" sz="2800" dirty="0" err="1">
                <a:latin typeface="FMMalithi" panose="00000400000000000000" pitchFamily="2" charset="0"/>
              </a:rPr>
              <a:t>jeisfhda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kdhl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isgq</a:t>
            </a:r>
            <a:r>
              <a:rPr lang="en-US" sz="2800" dirty="0">
                <a:latin typeface="FMMalithi" panose="00000400000000000000" pitchFamily="2" charset="0"/>
              </a:rPr>
              <a:t>;=</a:t>
            </a:r>
            <a:r>
              <a:rPr lang="en-US" sz="2800" dirty="0" err="1">
                <a:latin typeface="FMMalithi" panose="00000400000000000000" pitchFamily="2" charset="0"/>
              </a:rPr>
              <a:t>udf.ka</a:t>
            </a:r>
            <a:r>
              <a:rPr lang="en-US" sz="2800" dirty="0">
                <a:latin typeface="FMMalithi" panose="00000400000000000000" pitchFamily="2" charset="0"/>
              </a:rPr>
              <a:t> </a:t>
            </a:r>
            <a:r>
              <a:rPr lang="en-US" sz="2800" dirty="0" err="1">
                <a:latin typeface="FMMalithi" panose="00000400000000000000" pitchFamily="2" charset="0"/>
              </a:rPr>
              <a:t>úuiQ</a:t>
            </a:r>
            <a:r>
              <a:rPr lang="en-US" sz="2800" dirty="0">
                <a:latin typeface="FMMalithi" panose="00000400000000000000" pitchFamily="2" charset="0"/>
              </a:rPr>
              <a:t> y'</a:t>
            </a:r>
          </a:p>
        </p:txBody>
      </p:sp>
    </p:spTree>
    <p:extLst>
      <p:ext uri="{BB962C8B-B14F-4D97-AF65-F5344CB8AC3E}">
        <p14:creationId xmlns:p14="http://schemas.microsoft.com/office/powerpoint/2010/main" val="415074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159</Words>
  <Application>Microsoft Office PowerPoint</Application>
  <PresentationFormat>Custom</PresentationFormat>
  <Paragraphs>54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POWER-PC</dc:creator>
  <cp:lastModifiedBy>MOE</cp:lastModifiedBy>
  <cp:revision>12</cp:revision>
  <dcterms:created xsi:type="dcterms:W3CDTF">2022-10-06T00:53:33Z</dcterms:created>
  <dcterms:modified xsi:type="dcterms:W3CDTF">2022-11-06T05:49:16Z</dcterms:modified>
</cp:coreProperties>
</file>