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81" r:id="rId3"/>
    <p:sldId id="258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92" d="100"/>
          <a:sy n="92" d="100"/>
        </p:scale>
        <p:origin x="-259" y="-2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AD5E4-1D83-41A4-A2E4-AF3A2ADFD52C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EC96-4748-4C60-8232-50D8EED251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269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AD5E4-1D83-41A4-A2E4-AF3A2ADFD52C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EC96-4748-4C60-8232-50D8EED251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750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AD5E4-1D83-41A4-A2E4-AF3A2ADFD52C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EC96-4748-4C60-8232-50D8EED251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065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AD5E4-1D83-41A4-A2E4-AF3A2ADFD52C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EC96-4748-4C60-8232-50D8EED251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110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AD5E4-1D83-41A4-A2E4-AF3A2ADFD52C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EC96-4748-4C60-8232-50D8EED251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865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AD5E4-1D83-41A4-A2E4-AF3A2ADFD52C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EC96-4748-4C60-8232-50D8EED251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72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AD5E4-1D83-41A4-A2E4-AF3A2ADFD52C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EC96-4748-4C60-8232-50D8EED251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147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AD5E4-1D83-41A4-A2E4-AF3A2ADFD52C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EC96-4748-4C60-8232-50D8EED251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822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AD5E4-1D83-41A4-A2E4-AF3A2ADFD52C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EC96-4748-4C60-8232-50D8EED251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615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AD5E4-1D83-41A4-A2E4-AF3A2ADFD52C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EC96-4748-4C60-8232-50D8EED251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882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AD5E4-1D83-41A4-A2E4-AF3A2ADFD52C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EC96-4748-4C60-8232-50D8EED251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007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AAD5E4-1D83-41A4-A2E4-AF3A2ADFD52C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50EC96-4748-4C60-8232-50D8EED251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244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F3EA2CF-8141-12D1-F5FE-B6950AF78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705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923255" cy="325179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842163"/>
            <a:ext cx="12192001" cy="162533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717541"/>
            <a:ext cx="12143237" cy="1565694"/>
          </a:xfrm>
          <a:prstGeom prst="rect">
            <a:avLst/>
          </a:prstGeom>
        </p:spPr>
      </p:pic>
      <p:sp>
        <p:nvSpPr>
          <p:cNvPr id="5" name="Flowchart: Terminator 4"/>
          <p:cNvSpPr/>
          <p:nvPr/>
        </p:nvSpPr>
        <p:spPr>
          <a:xfrm>
            <a:off x="5056093" y="4061012"/>
            <a:ext cx="806824" cy="174812"/>
          </a:xfrm>
          <a:prstGeom prst="flowChartTerminator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  <a:scene3d>
            <a:camera prst="orthographicFront"/>
            <a:lightRig rig="harsh" dir="t"/>
          </a:scene3d>
          <a:sp3d prstMaterial="metal"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lowchart: Terminator 5"/>
          <p:cNvSpPr/>
          <p:nvPr/>
        </p:nvSpPr>
        <p:spPr>
          <a:xfrm flipV="1">
            <a:off x="8417859" y="5997388"/>
            <a:ext cx="1156446" cy="198441"/>
          </a:xfrm>
          <a:prstGeom prst="flowChartTerminator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  <a:scene3d>
            <a:camera prst="orthographicFront"/>
            <a:lightRig rig="harsh" dir="t"/>
          </a:scene3d>
          <a:sp3d prstMaterial="metal"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76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1292838" cy="288689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4287"/>
            <a:ext cx="11641211" cy="2583004"/>
          </a:xfrm>
          <a:prstGeom prst="rect">
            <a:avLst/>
          </a:prstGeom>
        </p:spPr>
      </p:pic>
      <p:sp>
        <p:nvSpPr>
          <p:cNvPr id="4" name="Flowchart: Terminator 3"/>
          <p:cNvSpPr/>
          <p:nvPr/>
        </p:nvSpPr>
        <p:spPr>
          <a:xfrm>
            <a:off x="4262717" y="2541493"/>
            <a:ext cx="2501153" cy="188259"/>
          </a:xfrm>
          <a:prstGeom prst="flowChartTerminator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  <a:scene3d>
            <a:camera prst="orthographicFront"/>
            <a:lightRig rig="harsh" dir="t"/>
          </a:scene3d>
          <a:sp3d prstMaterial="metal"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lowchart: Terminator 4"/>
          <p:cNvSpPr/>
          <p:nvPr/>
        </p:nvSpPr>
        <p:spPr>
          <a:xfrm>
            <a:off x="8193740" y="5899032"/>
            <a:ext cx="2501153" cy="188259"/>
          </a:xfrm>
          <a:prstGeom prst="flowChartTerminator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  <a:scene3d>
            <a:camera prst="orthographicFront"/>
            <a:lightRig rig="harsh" dir="t"/>
          </a:scene3d>
          <a:sp3d prstMaterial="metal"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683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95314" cy="459111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9405"/>
            <a:ext cx="11051177" cy="2210236"/>
          </a:xfrm>
          <a:prstGeom prst="rect">
            <a:avLst/>
          </a:prstGeom>
        </p:spPr>
      </p:pic>
      <p:sp>
        <p:nvSpPr>
          <p:cNvPr id="4" name="Flowchart: Terminator 3"/>
          <p:cNvSpPr/>
          <p:nvPr/>
        </p:nvSpPr>
        <p:spPr>
          <a:xfrm>
            <a:off x="4598895" y="3657598"/>
            <a:ext cx="1223682" cy="188261"/>
          </a:xfrm>
          <a:prstGeom prst="flowChartTerminator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  <a:scene3d>
            <a:camera prst="orthographicFront"/>
            <a:lightRig rig="harsh" dir="t"/>
          </a:scene3d>
          <a:sp3d prstMaterial="metal"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lowchart: Terminator 4"/>
          <p:cNvSpPr/>
          <p:nvPr/>
        </p:nvSpPr>
        <p:spPr>
          <a:xfrm>
            <a:off x="7073153" y="6268208"/>
            <a:ext cx="1371600" cy="222865"/>
          </a:xfrm>
          <a:prstGeom prst="flowChartTerminator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  <a:scene3d>
            <a:camera prst="orthographicFront"/>
            <a:lightRig rig="harsh" dir="t"/>
          </a:scene3d>
          <a:sp3d prstMaterial="metal"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506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069548" cy="220762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05848"/>
            <a:ext cx="12115279" cy="2554426"/>
          </a:xfrm>
          <a:prstGeom prst="rect">
            <a:avLst/>
          </a:prstGeom>
        </p:spPr>
      </p:pic>
      <p:sp>
        <p:nvSpPr>
          <p:cNvPr id="4" name="Flowchart: Terminator 3"/>
          <p:cNvSpPr/>
          <p:nvPr/>
        </p:nvSpPr>
        <p:spPr>
          <a:xfrm>
            <a:off x="4585447" y="1775010"/>
            <a:ext cx="981636" cy="188260"/>
          </a:xfrm>
          <a:prstGeom prst="flowChartTerminator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  <a:scene3d>
            <a:camera prst="orthographicFront"/>
            <a:lightRig rig="harsh" dir="t"/>
          </a:scene3d>
          <a:sp3d prstMaterial="metal"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lowchart: Terminator 4"/>
          <p:cNvSpPr/>
          <p:nvPr/>
        </p:nvSpPr>
        <p:spPr>
          <a:xfrm>
            <a:off x="8367837" y="5083756"/>
            <a:ext cx="1851927" cy="200938"/>
          </a:xfrm>
          <a:prstGeom prst="flowChartTerminator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  <a:scene3d>
            <a:camera prst="orthographicFront"/>
            <a:lightRig rig="harsh" dir="t"/>
          </a:scene3d>
          <a:sp3d prstMaterial="metal"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152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47978" cy="29913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12495"/>
            <a:ext cx="12113954" cy="2100476"/>
          </a:xfrm>
          <a:prstGeom prst="rect">
            <a:avLst/>
          </a:prstGeom>
        </p:spPr>
      </p:pic>
      <p:sp>
        <p:nvSpPr>
          <p:cNvPr id="4" name="Flowchart: Terminator 3"/>
          <p:cNvSpPr/>
          <p:nvPr/>
        </p:nvSpPr>
        <p:spPr>
          <a:xfrm>
            <a:off x="4881282" y="2803134"/>
            <a:ext cx="1519518" cy="188260"/>
          </a:xfrm>
          <a:prstGeom prst="flowChartTerminator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  <a:scene3d>
            <a:camera prst="orthographicFront"/>
            <a:lightRig rig="harsh" dir="t"/>
          </a:scene3d>
          <a:sp3d prstMaterial="metal"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lowchart: Terminator 4"/>
          <p:cNvSpPr/>
          <p:nvPr/>
        </p:nvSpPr>
        <p:spPr>
          <a:xfrm>
            <a:off x="932329" y="5429793"/>
            <a:ext cx="1519518" cy="188260"/>
          </a:xfrm>
          <a:prstGeom prst="flowChartTerminator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  <a:scene3d>
            <a:camera prst="orthographicFront"/>
            <a:lightRig rig="harsh" dir="t"/>
          </a:scene3d>
          <a:sp3d prstMaterial="metal"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58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914480" cy="16197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05678"/>
            <a:ext cx="11914480" cy="3100289"/>
          </a:xfrm>
          <a:prstGeom prst="rect">
            <a:avLst/>
          </a:prstGeom>
        </p:spPr>
      </p:pic>
      <p:sp>
        <p:nvSpPr>
          <p:cNvPr id="4" name="Flowchart: Terminator 3"/>
          <p:cNvSpPr/>
          <p:nvPr/>
        </p:nvSpPr>
        <p:spPr>
          <a:xfrm>
            <a:off x="4612340" y="1189487"/>
            <a:ext cx="1990165" cy="168666"/>
          </a:xfrm>
          <a:prstGeom prst="flowChartTerminator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  <a:scene3d>
            <a:camera prst="orthographicFront"/>
            <a:lightRig rig="harsh" dir="t"/>
          </a:scene3d>
          <a:sp3d prstMaterial="metal"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lowchart: Terminator 4"/>
          <p:cNvSpPr/>
          <p:nvPr/>
        </p:nvSpPr>
        <p:spPr>
          <a:xfrm>
            <a:off x="4612340" y="4448158"/>
            <a:ext cx="874061" cy="150736"/>
          </a:xfrm>
          <a:prstGeom prst="flowChartTerminator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  <a:scene3d>
            <a:camera prst="orthographicFront"/>
            <a:lightRig rig="harsh" dir="t"/>
          </a:scene3d>
          <a:sp3d prstMaterial="metal"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467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0137"/>
            <a:ext cx="11949118" cy="257225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32605"/>
            <a:ext cx="11312434" cy="2435195"/>
          </a:xfrm>
          <a:prstGeom prst="rect">
            <a:avLst/>
          </a:prstGeom>
        </p:spPr>
      </p:pic>
      <p:sp>
        <p:nvSpPr>
          <p:cNvPr id="4" name="Flowchart: Terminator 3"/>
          <p:cNvSpPr/>
          <p:nvPr/>
        </p:nvSpPr>
        <p:spPr>
          <a:xfrm>
            <a:off x="4518210" y="1852875"/>
            <a:ext cx="874061" cy="150736"/>
          </a:xfrm>
          <a:prstGeom prst="flowChartTerminator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  <a:scene3d>
            <a:camera prst="orthographicFront"/>
            <a:lightRig rig="harsh" dir="t"/>
          </a:scene3d>
          <a:sp3d prstMaterial="metal"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lowchart: Terminator 4"/>
          <p:cNvSpPr/>
          <p:nvPr/>
        </p:nvSpPr>
        <p:spPr>
          <a:xfrm>
            <a:off x="4329952" y="5120511"/>
            <a:ext cx="874061" cy="150736"/>
          </a:xfrm>
          <a:prstGeom prst="flowChartTerminator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  <a:scene3d>
            <a:camera prst="orthographicFront"/>
            <a:lightRig rig="harsh" dir="t"/>
          </a:scene3d>
          <a:sp3d prstMaterial="metal"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07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9005"/>
            <a:ext cx="12158057" cy="21423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14736"/>
            <a:ext cx="11807099" cy="2297789"/>
          </a:xfrm>
          <a:prstGeom prst="rect">
            <a:avLst/>
          </a:prstGeom>
        </p:spPr>
      </p:pic>
      <p:sp>
        <p:nvSpPr>
          <p:cNvPr id="4" name="Flowchart: Terminator 3"/>
          <p:cNvSpPr/>
          <p:nvPr/>
        </p:nvSpPr>
        <p:spPr>
          <a:xfrm>
            <a:off x="8390963" y="1947005"/>
            <a:ext cx="1734672" cy="137289"/>
          </a:xfrm>
          <a:prstGeom prst="flowChartTerminator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  <a:scene3d>
            <a:camera prst="orthographicFront"/>
            <a:lightRig rig="harsh" dir="t"/>
          </a:scene3d>
          <a:sp3d prstMaterial="metal"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lowchart: Terminator 4"/>
          <p:cNvSpPr/>
          <p:nvPr/>
        </p:nvSpPr>
        <p:spPr>
          <a:xfrm>
            <a:off x="7953932" y="5361789"/>
            <a:ext cx="874061" cy="150736"/>
          </a:xfrm>
          <a:prstGeom prst="flowChartTerminator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  <a:scene3d>
            <a:camera prst="orthographicFront"/>
            <a:lightRig rig="harsh" dir="t"/>
          </a:scene3d>
          <a:sp3d prstMaterial="metal"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25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66"/>
            <a:ext cx="10933611" cy="29156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496"/>
            <a:ext cx="10930336" cy="4332447"/>
          </a:xfrm>
          <a:prstGeom prst="rect">
            <a:avLst/>
          </a:prstGeom>
        </p:spPr>
      </p:pic>
      <p:sp>
        <p:nvSpPr>
          <p:cNvPr id="4" name="Flowchart: Terminator 3"/>
          <p:cNvSpPr/>
          <p:nvPr/>
        </p:nvSpPr>
        <p:spPr>
          <a:xfrm>
            <a:off x="4343399" y="2876194"/>
            <a:ext cx="874061" cy="150736"/>
          </a:xfrm>
          <a:prstGeom prst="flowChartTerminator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  <a:scene3d>
            <a:camera prst="orthographicFront"/>
            <a:lightRig rig="harsh" dir="t"/>
          </a:scene3d>
          <a:sp3d prstMaterial="metal"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;;;;;;;;;</a:t>
            </a:r>
          </a:p>
        </p:txBody>
      </p:sp>
      <p:sp>
        <p:nvSpPr>
          <p:cNvPr id="5" name="Flowchart: Terminator 4"/>
          <p:cNvSpPr/>
          <p:nvPr/>
        </p:nvSpPr>
        <p:spPr>
          <a:xfrm>
            <a:off x="793375" y="6599687"/>
            <a:ext cx="874061" cy="150736"/>
          </a:xfrm>
          <a:prstGeom prst="flowChartTerminator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  <a:scene3d>
            <a:camera prst="orthographicFront"/>
            <a:lightRig rig="harsh" dir="t"/>
          </a:scene3d>
          <a:sp3d prstMaterial="metal"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524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2586"/>
            <a:ext cx="12081262" cy="1886563"/>
          </a:xfrm>
          <a:prstGeom prst="rect">
            <a:avLst/>
          </a:prstGeom>
        </p:spPr>
      </p:pic>
      <p:sp>
        <p:nvSpPr>
          <p:cNvPr id="4" name="Flowchart: Terminator 3"/>
          <p:cNvSpPr/>
          <p:nvPr/>
        </p:nvSpPr>
        <p:spPr>
          <a:xfrm>
            <a:off x="4800599" y="2968982"/>
            <a:ext cx="874061" cy="150736"/>
          </a:xfrm>
          <a:prstGeom prst="flowChartTerminator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  <a:scene3d>
            <a:camera prst="orthographicFront"/>
            <a:lightRig rig="harsh" dir="t"/>
          </a:scene3d>
          <a:sp3d prstMaterial="metal"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75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F55FBA0-EE3C-BCE9-386C-144DD1A413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847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030891" cy="384698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21293"/>
            <a:ext cx="12028045" cy="1356547"/>
          </a:xfrm>
          <a:prstGeom prst="rect">
            <a:avLst/>
          </a:prstGeom>
        </p:spPr>
      </p:pic>
      <p:sp>
        <p:nvSpPr>
          <p:cNvPr id="4" name="Flowchart: Terminator 3"/>
          <p:cNvSpPr/>
          <p:nvPr/>
        </p:nvSpPr>
        <p:spPr>
          <a:xfrm>
            <a:off x="793375" y="5346422"/>
            <a:ext cx="1331260" cy="150736"/>
          </a:xfrm>
          <a:prstGeom prst="flowChartTerminator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  <a:scene3d>
            <a:camera prst="orthographicFront"/>
            <a:lightRig rig="harsh" dir="t"/>
          </a:scene3d>
          <a:sp3d prstMaterial="metal"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Flowchart: Terminator 4">
            <a:extLst>
              <a:ext uri="{FF2B5EF4-FFF2-40B4-BE49-F238E27FC236}">
                <a16:creationId xmlns:a16="http://schemas.microsoft.com/office/drawing/2014/main" xmlns="" id="{84924B5D-37FE-AA22-9CF5-866E29AAA852}"/>
              </a:ext>
            </a:extLst>
          </p:cNvPr>
          <p:cNvSpPr/>
          <p:nvPr/>
        </p:nvSpPr>
        <p:spPr>
          <a:xfrm>
            <a:off x="4407843" y="5346422"/>
            <a:ext cx="1331260" cy="150736"/>
          </a:xfrm>
          <a:prstGeom prst="flowChartTerminator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  <a:scene3d>
            <a:camera prst="orthographicFront"/>
            <a:lightRig rig="harsh" dir="t"/>
          </a:scene3d>
          <a:sp3d prstMaterial="metal"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80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030891" cy="384698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401719"/>
            <a:ext cx="11800683" cy="1437377"/>
          </a:xfrm>
          <a:prstGeom prst="rect">
            <a:avLst/>
          </a:prstGeom>
        </p:spPr>
      </p:pic>
      <p:sp>
        <p:nvSpPr>
          <p:cNvPr id="5" name="Flowchart: Terminator 4"/>
          <p:cNvSpPr/>
          <p:nvPr/>
        </p:nvSpPr>
        <p:spPr>
          <a:xfrm>
            <a:off x="4666128" y="5550816"/>
            <a:ext cx="1788460" cy="164183"/>
          </a:xfrm>
          <a:prstGeom prst="flowChartTerminator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  <a:scene3d>
            <a:camera prst="orthographicFront"/>
            <a:lightRig rig="harsh" dir="t"/>
          </a:scene3d>
          <a:sp3d prstMaterial="metal"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99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908426" cy="287382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873829"/>
            <a:ext cx="11913297" cy="74458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644536"/>
            <a:ext cx="12224524" cy="2508070"/>
          </a:xfrm>
          <a:prstGeom prst="rect">
            <a:avLst/>
          </a:prstGeom>
        </p:spPr>
      </p:pic>
      <p:sp>
        <p:nvSpPr>
          <p:cNvPr id="5" name="Flowchart: Terminator 4"/>
          <p:cNvSpPr/>
          <p:nvPr/>
        </p:nvSpPr>
        <p:spPr>
          <a:xfrm>
            <a:off x="564775" y="2634663"/>
            <a:ext cx="7274860" cy="108538"/>
          </a:xfrm>
          <a:prstGeom prst="flowChartTerminator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  <a:scene3d>
            <a:camera prst="orthographicFront"/>
            <a:lightRig rig="harsh" dir="t"/>
          </a:scene3d>
          <a:sp3d prstMaterial="metal"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lowchart: Terminator 5"/>
          <p:cNvSpPr/>
          <p:nvPr/>
        </p:nvSpPr>
        <p:spPr>
          <a:xfrm>
            <a:off x="8538881" y="6178731"/>
            <a:ext cx="874061" cy="150736"/>
          </a:xfrm>
          <a:prstGeom prst="flowChartTerminator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  <a:scene3d>
            <a:camera prst="orthographicFront"/>
            <a:lightRig rig="harsh" dir="t"/>
          </a:scene3d>
          <a:sp3d prstMaterial="metal"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903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2069"/>
            <a:ext cx="11913297" cy="74458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08" y="966651"/>
            <a:ext cx="11816989" cy="276148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28620"/>
            <a:ext cx="12028532" cy="1449220"/>
          </a:xfrm>
          <a:prstGeom prst="rect">
            <a:avLst/>
          </a:prstGeom>
        </p:spPr>
      </p:pic>
      <p:sp>
        <p:nvSpPr>
          <p:cNvPr id="5" name="Flowchart: Terminator 4"/>
          <p:cNvSpPr/>
          <p:nvPr/>
        </p:nvSpPr>
        <p:spPr>
          <a:xfrm>
            <a:off x="806822" y="3577397"/>
            <a:ext cx="874061" cy="150736"/>
          </a:xfrm>
          <a:prstGeom prst="flowChartTerminator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  <a:scene3d>
            <a:camera prst="orthographicFront"/>
            <a:lightRig rig="harsh" dir="t"/>
          </a:scene3d>
          <a:sp3d prstMaterial="metal"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lowchart: Terminator 5"/>
          <p:cNvSpPr/>
          <p:nvPr/>
        </p:nvSpPr>
        <p:spPr>
          <a:xfrm>
            <a:off x="4935069" y="5354713"/>
            <a:ext cx="874061" cy="150736"/>
          </a:xfrm>
          <a:prstGeom prst="flowChartTerminator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  <a:scene3d>
            <a:camera prst="orthographicFront"/>
            <a:lightRig rig="harsh" dir="t"/>
          </a:scene3d>
          <a:sp3d prstMaterial="metal"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206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4180"/>
            <a:ext cx="11567431" cy="1910379"/>
          </a:xfrm>
          <a:prstGeom prst="rect">
            <a:avLst/>
          </a:prstGeom>
        </p:spPr>
      </p:pic>
      <p:sp>
        <p:nvSpPr>
          <p:cNvPr id="4" name="Flowchart: Terminator 3"/>
          <p:cNvSpPr/>
          <p:nvPr/>
        </p:nvSpPr>
        <p:spPr>
          <a:xfrm>
            <a:off x="4383740" y="1758746"/>
            <a:ext cx="874061" cy="150736"/>
          </a:xfrm>
          <a:prstGeom prst="flowChartTerminator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  <a:scene3d>
            <a:camera prst="orthographicFront"/>
            <a:lightRig rig="harsh" dir="t"/>
          </a:scene3d>
          <a:sp3d prstMaterial="metal"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869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3507"/>
            <a:ext cx="11795760" cy="352787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8018"/>
            <a:ext cx="12089570" cy="1303068"/>
          </a:xfrm>
          <a:prstGeom prst="rect">
            <a:avLst/>
          </a:prstGeom>
        </p:spPr>
      </p:pic>
      <p:sp>
        <p:nvSpPr>
          <p:cNvPr id="4" name="Flowchart: Terminator 3"/>
          <p:cNvSpPr/>
          <p:nvPr/>
        </p:nvSpPr>
        <p:spPr>
          <a:xfrm>
            <a:off x="8377518" y="5270350"/>
            <a:ext cx="1196789" cy="150736"/>
          </a:xfrm>
          <a:prstGeom prst="flowChartTerminator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  <a:scene3d>
            <a:camera prst="orthographicFront"/>
            <a:lightRig rig="harsh" dir="t"/>
          </a:scene3d>
          <a:sp3d prstMaterial="metal"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25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2601"/>
            <a:ext cx="11980102" cy="1984655"/>
          </a:xfrm>
          <a:prstGeom prst="rect">
            <a:avLst/>
          </a:prstGeom>
        </p:spPr>
      </p:pic>
      <p:sp>
        <p:nvSpPr>
          <p:cNvPr id="5" name="Flowchart: Terminator 4"/>
          <p:cNvSpPr/>
          <p:nvPr/>
        </p:nvSpPr>
        <p:spPr>
          <a:xfrm>
            <a:off x="8125098" y="2201346"/>
            <a:ext cx="1175658" cy="202219"/>
          </a:xfrm>
          <a:prstGeom prst="flowChartTerminator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  <a:scene3d>
            <a:camera prst="orthographicFront"/>
            <a:lightRig rig="harsh" dir="t"/>
          </a:scene3d>
          <a:sp3d prstMaterial="metal"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60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72" y="190876"/>
            <a:ext cx="10423740" cy="395004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72" y="3691356"/>
            <a:ext cx="10464469" cy="2983084"/>
          </a:xfrm>
          <a:prstGeom prst="rect">
            <a:avLst/>
          </a:prstGeom>
        </p:spPr>
      </p:pic>
      <p:sp>
        <p:nvSpPr>
          <p:cNvPr id="5" name="Flowchart: Terminator 4"/>
          <p:cNvSpPr/>
          <p:nvPr/>
        </p:nvSpPr>
        <p:spPr>
          <a:xfrm>
            <a:off x="7785846" y="3818965"/>
            <a:ext cx="2568390" cy="147918"/>
          </a:xfrm>
          <a:prstGeom prst="flowChartTerminator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  <a:scene3d>
            <a:camera prst="orthographicFront"/>
            <a:lightRig rig="harsh" dir="t"/>
          </a:scene3d>
          <a:sp3d prstMaterial="metal"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lowchart: Terminator 5"/>
          <p:cNvSpPr/>
          <p:nvPr/>
        </p:nvSpPr>
        <p:spPr>
          <a:xfrm>
            <a:off x="7785846" y="6600481"/>
            <a:ext cx="2568390" cy="147918"/>
          </a:xfrm>
          <a:prstGeom prst="flowChartTerminator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  <a:scene3d>
            <a:camera prst="orthographicFront"/>
            <a:lightRig rig="harsh" dir="t"/>
          </a:scene3d>
          <a:sp3d prstMaterial="metal"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932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91" y="296684"/>
            <a:ext cx="11666109" cy="5976197"/>
          </a:xfrm>
          <a:prstGeom prst="rect">
            <a:avLst/>
          </a:prstGeom>
        </p:spPr>
      </p:pic>
      <p:sp>
        <p:nvSpPr>
          <p:cNvPr id="3" name="Flowchart: Terminator 2"/>
          <p:cNvSpPr/>
          <p:nvPr/>
        </p:nvSpPr>
        <p:spPr>
          <a:xfrm>
            <a:off x="5042646" y="6071003"/>
            <a:ext cx="1035424" cy="201878"/>
          </a:xfrm>
          <a:prstGeom prst="flowChartTerminator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  <a:scene3d>
            <a:camera prst="orthographicFront"/>
            <a:lightRig rig="harsh" dir="t"/>
          </a:scene3d>
          <a:sp3d prstMaterial="metal"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976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90" y="377787"/>
            <a:ext cx="11452231" cy="219559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90" y="3000537"/>
            <a:ext cx="11686468" cy="2877749"/>
          </a:xfrm>
          <a:prstGeom prst="rect">
            <a:avLst/>
          </a:prstGeom>
        </p:spPr>
      </p:pic>
      <p:sp>
        <p:nvSpPr>
          <p:cNvPr id="4" name="Flowchart: Terminator 3"/>
          <p:cNvSpPr/>
          <p:nvPr/>
        </p:nvSpPr>
        <p:spPr>
          <a:xfrm>
            <a:off x="4575605" y="2210312"/>
            <a:ext cx="1371600" cy="147918"/>
          </a:xfrm>
          <a:prstGeom prst="flowChartTerminator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  <a:scene3d>
            <a:camera prst="orthographicFront"/>
            <a:lightRig rig="harsh" dir="t"/>
          </a:scene3d>
          <a:sp3d prstMaterial="metal"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lowchart: Terminator 4"/>
          <p:cNvSpPr/>
          <p:nvPr/>
        </p:nvSpPr>
        <p:spPr>
          <a:xfrm>
            <a:off x="8229600" y="5788479"/>
            <a:ext cx="847165" cy="179614"/>
          </a:xfrm>
          <a:prstGeom prst="flowChartTerminator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  <a:scene3d>
            <a:camera prst="orthographicFront"/>
            <a:lightRig rig="harsh" dir="t"/>
          </a:scene3d>
          <a:sp3d prstMaterial="metal"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lowchart: Terminator 5">
            <a:extLst>
              <a:ext uri="{FF2B5EF4-FFF2-40B4-BE49-F238E27FC236}">
                <a16:creationId xmlns:a16="http://schemas.microsoft.com/office/drawing/2014/main" xmlns="" id="{ABCEFBAD-29C0-481C-7DE6-96DE5AF896B1}"/>
              </a:ext>
            </a:extLst>
          </p:cNvPr>
          <p:cNvSpPr/>
          <p:nvPr/>
        </p:nvSpPr>
        <p:spPr>
          <a:xfrm>
            <a:off x="1045741" y="5780007"/>
            <a:ext cx="938335" cy="147918"/>
          </a:xfrm>
          <a:prstGeom prst="flowChartTerminator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  <a:scene3d>
            <a:camera prst="orthographicFront"/>
            <a:lightRig rig="harsh" dir="t"/>
          </a:scene3d>
          <a:sp3d prstMaterial="metal"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573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" y="188916"/>
            <a:ext cx="12035457" cy="234527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" y="3271464"/>
            <a:ext cx="11900936" cy="2698261"/>
          </a:xfrm>
          <a:prstGeom prst="rect">
            <a:avLst/>
          </a:prstGeom>
        </p:spPr>
      </p:pic>
      <p:sp>
        <p:nvSpPr>
          <p:cNvPr id="4" name="Flowchart: Terminator 3"/>
          <p:cNvSpPr/>
          <p:nvPr/>
        </p:nvSpPr>
        <p:spPr>
          <a:xfrm>
            <a:off x="927847" y="2359381"/>
            <a:ext cx="806824" cy="174812"/>
          </a:xfrm>
          <a:prstGeom prst="flowChartTerminator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  <a:scene3d>
            <a:camera prst="orthographicFront"/>
            <a:lightRig rig="harsh" dir="t"/>
          </a:scene3d>
          <a:sp3d prstMaterial="metal"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lowchart: Terminator 4"/>
          <p:cNvSpPr/>
          <p:nvPr/>
        </p:nvSpPr>
        <p:spPr>
          <a:xfrm>
            <a:off x="4639235" y="5177118"/>
            <a:ext cx="806824" cy="174812"/>
          </a:xfrm>
          <a:prstGeom prst="flowChartTerminator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  <a:scene3d>
            <a:camera prst="orthographicFront"/>
            <a:lightRig rig="harsh" dir="t"/>
          </a:scene3d>
          <a:sp3d prstMaterial="metal"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654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85" y="989432"/>
            <a:ext cx="11801091" cy="214565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523"/>
          <a:stretch/>
        </p:blipFill>
        <p:spPr>
          <a:xfrm>
            <a:off x="182985" y="188941"/>
            <a:ext cx="11900936" cy="6604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85" y="3794552"/>
            <a:ext cx="11626678" cy="1887791"/>
          </a:xfrm>
          <a:prstGeom prst="rect">
            <a:avLst/>
          </a:prstGeom>
        </p:spPr>
      </p:pic>
      <p:sp>
        <p:nvSpPr>
          <p:cNvPr id="5" name="Flowchart: Terminator 4"/>
          <p:cNvSpPr/>
          <p:nvPr/>
        </p:nvSpPr>
        <p:spPr>
          <a:xfrm>
            <a:off x="7126940" y="2554942"/>
            <a:ext cx="806824" cy="174812"/>
          </a:xfrm>
          <a:prstGeom prst="flowChartTerminator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  <a:scene3d>
            <a:camera prst="orthographicFront"/>
            <a:lightRig rig="harsh" dir="t"/>
          </a:scene3d>
          <a:sp3d prstMaterial="metal"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lowchart: Terminator 5"/>
          <p:cNvSpPr/>
          <p:nvPr/>
        </p:nvSpPr>
        <p:spPr>
          <a:xfrm>
            <a:off x="8485093" y="5507531"/>
            <a:ext cx="1008530" cy="174812"/>
          </a:xfrm>
          <a:prstGeom prst="flowChartTerminator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  <a:scene3d>
            <a:camera prst="orthographicFront"/>
            <a:lightRig rig="harsh" dir="t"/>
          </a:scene3d>
          <a:sp3d prstMaterial="metal"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24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12" y="259711"/>
            <a:ext cx="11770479" cy="130783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69842"/>
            <a:ext cx="11923255" cy="112957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12" y="3405120"/>
            <a:ext cx="11861532" cy="1806960"/>
          </a:xfrm>
          <a:prstGeom prst="rect">
            <a:avLst/>
          </a:prstGeom>
        </p:spPr>
      </p:pic>
      <p:sp>
        <p:nvSpPr>
          <p:cNvPr id="5" name="Flowchart: Terminator 4"/>
          <p:cNvSpPr/>
          <p:nvPr/>
        </p:nvSpPr>
        <p:spPr>
          <a:xfrm>
            <a:off x="1021976" y="1320008"/>
            <a:ext cx="2810436" cy="166925"/>
          </a:xfrm>
          <a:prstGeom prst="flowChartTerminator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  <a:scene3d>
            <a:camera prst="orthographicFront"/>
            <a:lightRig rig="harsh" dir="t"/>
          </a:scene3d>
          <a:sp3d prstMaterial="metal"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lowchart: Terminator 5"/>
          <p:cNvSpPr/>
          <p:nvPr/>
        </p:nvSpPr>
        <p:spPr>
          <a:xfrm>
            <a:off x="8780928" y="4998272"/>
            <a:ext cx="2353236" cy="213808"/>
          </a:xfrm>
          <a:prstGeom prst="flowChartTerminator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  <a:scene3d>
            <a:camera prst="orthographicFront"/>
            <a:lightRig rig="harsh" dir="t"/>
          </a:scene3d>
          <a:sp3d prstMaterial="metal"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562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9624"/>
            <a:ext cx="11923255" cy="112957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59" y="2057419"/>
            <a:ext cx="12152906" cy="1619174"/>
          </a:xfrm>
          <a:prstGeom prst="rect">
            <a:avLst/>
          </a:prstGeom>
        </p:spPr>
      </p:pic>
      <p:sp>
        <p:nvSpPr>
          <p:cNvPr id="5" name="Flowchart: Terminator 4"/>
          <p:cNvSpPr/>
          <p:nvPr/>
        </p:nvSpPr>
        <p:spPr>
          <a:xfrm>
            <a:off x="5154802" y="3676592"/>
            <a:ext cx="2388997" cy="182713"/>
          </a:xfrm>
          <a:prstGeom prst="flowChartTerminator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  <a:scene3d>
            <a:camera prst="orthographicFront"/>
            <a:lightRig rig="harsh" dir="t"/>
          </a:scene3d>
          <a:sp3d prstMaterial="metal"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286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1</Words>
  <Application>Microsoft Office PowerPoint</Application>
  <PresentationFormat>Custom</PresentationFormat>
  <Paragraphs>1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POWER-PC</dc:creator>
  <cp:lastModifiedBy>MOE</cp:lastModifiedBy>
  <cp:revision>13</cp:revision>
  <dcterms:created xsi:type="dcterms:W3CDTF">2022-10-06T00:12:53Z</dcterms:created>
  <dcterms:modified xsi:type="dcterms:W3CDTF">2022-11-06T05:47:42Z</dcterms:modified>
</cp:coreProperties>
</file>